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Lst>
  <p:sldSz cx="21420138" cy="3027521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50" d="100"/>
          <a:sy n="50" d="100"/>
        </p:scale>
        <p:origin x="1344" y="-351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ableStyles" Target="tableStyles.xml"/><Relationship Id="rId5" Type="http://schemas.openxmlformats.org/officeDocument/2006/relationships/theme" Target="theme/theme1.xml"/><Relationship Id="rId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le 1"/>
          <p:cNvSpPr>
            <a:spLocks noGrp="1"/>
          </p:cNvSpPr>
          <p:nvPr>
            <p:ph type="ctrTitle"/>
          </p:nvPr>
        </p:nvSpPr>
        <p:spPr>
          <a:xfrm>
            <a:off x="1606511" y="4954765"/>
            <a:ext cx="18207117" cy="10540259"/>
          </a:xfrm>
        </p:spPr>
        <p:txBody>
          <a:bodyPr anchor="b"/>
          <a:lstStyle>
            <a:lvl1pPr algn="ctr">
              <a:defRPr sz="14055"/>
            </a:lvl1pPr>
          </a:lstStyle>
          <a:p>
            <a:r>
              <a:rPr lang="de-DE"/>
              <a:t>Mastertitelformat bearbeiten</a:t>
            </a:r>
            <a:endParaRPr lang="en-US" dirty="0"/>
          </a:p>
        </p:txBody>
      </p:sp>
      <p:sp>
        <p:nvSpPr>
          <p:cNvPr id="3" name="Subtitle 2"/>
          <p:cNvSpPr>
            <a:spLocks noGrp="1"/>
          </p:cNvSpPr>
          <p:nvPr>
            <p:ph type="subTitle" idx="1"/>
          </p:nvPr>
        </p:nvSpPr>
        <p:spPr>
          <a:xfrm>
            <a:off x="2677517" y="15901497"/>
            <a:ext cx="16065104" cy="7309499"/>
          </a:xfrm>
        </p:spPr>
        <p:txBody>
          <a:bodyPr/>
          <a:lstStyle>
            <a:lvl1pPr marL="0" indent="0" algn="ctr">
              <a:buNone/>
              <a:defRPr sz="5622"/>
            </a:lvl1pPr>
            <a:lvl2pPr marL="1070991" indent="0" algn="ctr">
              <a:buNone/>
              <a:defRPr sz="4685"/>
            </a:lvl2pPr>
            <a:lvl3pPr marL="2141982" indent="0" algn="ctr">
              <a:buNone/>
              <a:defRPr sz="4217"/>
            </a:lvl3pPr>
            <a:lvl4pPr marL="3212973" indent="0" algn="ctr">
              <a:buNone/>
              <a:defRPr sz="3748"/>
            </a:lvl4pPr>
            <a:lvl5pPr marL="4283964" indent="0" algn="ctr">
              <a:buNone/>
              <a:defRPr sz="3748"/>
            </a:lvl5pPr>
            <a:lvl6pPr marL="5354955" indent="0" algn="ctr">
              <a:buNone/>
              <a:defRPr sz="3748"/>
            </a:lvl6pPr>
            <a:lvl7pPr marL="6425946" indent="0" algn="ctr">
              <a:buNone/>
              <a:defRPr sz="3748"/>
            </a:lvl7pPr>
            <a:lvl8pPr marL="7496937" indent="0" algn="ctr">
              <a:buNone/>
              <a:defRPr sz="3748"/>
            </a:lvl8pPr>
            <a:lvl9pPr marL="8567928" indent="0" algn="ctr">
              <a:buNone/>
              <a:defRPr sz="3748"/>
            </a:lvl9pPr>
          </a:lstStyle>
          <a:p>
            <a:r>
              <a:rPr lang="de-DE"/>
              <a:t>Master-Untertitelformat bearbeiten</a:t>
            </a:r>
            <a:endParaRPr lang="en-US" dirty="0"/>
          </a:p>
        </p:txBody>
      </p:sp>
      <p:sp>
        <p:nvSpPr>
          <p:cNvPr id="4" name="Date Placeholder 3"/>
          <p:cNvSpPr>
            <a:spLocks noGrp="1"/>
          </p:cNvSpPr>
          <p:nvPr>
            <p:ph type="dt" sz="half" idx="10"/>
          </p:nvPr>
        </p:nvSpPr>
        <p:spPr/>
        <p:txBody>
          <a:bodyPr/>
          <a:lstStyle/>
          <a:p>
            <a:fld id="{89497600-4D50-4663-AE36-2C8382384326}" type="datetimeFigureOut">
              <a:rPr lang="de-DE" smtClean="0"/>
              <a:t>22.06.2023</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C24F7B14-E8AD-466E-8A21-F5B4A6CC221E}" type="slidenum">
              <a:rPr lang="de-DE" smtClean="0"/>
              <a:t>‹Nr.›</a:t>
            </a:fld>
            <a:endParaRPr lang="de-DE"/>
          </a:p>
        </p:txBody>
      </p:sp>
    </p:spTree>
    <p:extLst>
      <p:ext uri="{BB962C8B-B14F-4D97-AF65-F5344CB8AC3E}">
        <p14:creationId xmlns:p14="http://schemas.microsoft.com/office/powerpoint/2010/main" val="19380943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Vertical Text Placeholder 2"/>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89497600-4D50-4663-AE36-2C8382384326}" type="datetimeFigureOut">
              <a:rPr lang="de-DE" smtClean="0"/>
              <a:t>22.06.2023</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C24F7B14-E8AD-466E-8A21-F5B4A6CC221E}" type="slidenum">
              <a:rPr lang="de-DE" smtClean="0"/>
              <a:t>‹Nr.›</a:t>
            </a:fld>
            <a:endParaRPr lang="de-DE"/>
          </a:p>
        </p:txBody>
      </p:sp>
    </p:spTree>
    <p:extLst>
      <p:ext uri="{BB962C8B-B14F-4D97-AF65-F5344CB8AC3E}">
        <p14:creationId xmlns:p14="http://schemas.microsoft.com/office/powerpoint/2010/main" val="38430011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5328788" y="1611875"/>
            <a:ext cx="4618717" cy="25656844"/>
          </a:xfrm>
        </p:spPr>
        <p:txBody>
          <a:bodyPr vert="eaVert"/>
          <a:lstStyle/>
          <a:p>
            <a:r>
              <a:rPr lang="de-DE"/>
              <a:t>Mastertitelformat bearbeiten</a:t>
            </a:r>
            <a:endParaRPr lang="en-US" dirty="0"/>
          </a:p>
        </p:txBody>
      </p:sp>
      <p:sp>
        <p:nvSpPr>
          <p:cNvPr id="3" name="Vertical Text Placeholder 2"/>
          <p:cNvSpPr>
            <a:spLocks noGrp="1"/>
          </p:cNvSpPr>
          <p:nvPr>
            <p:ph type="body" orient="vert" idx="1"/>
          </p:nvPr>
        </p:nvSpPr>
        <p:spPr>
          <a:xfrm>
            <a:off x="1472636" y="1611875"/>
            <a:ext cx="13588400" cy="25656844"/>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89497600-4D50-4663-AE36-2C8382384326}" type="datetimeFigureOut">
              <a:rPr lang="de-DE" smtClean="0"/>
              <a:t>22.06.2023</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C24F7B14-E8AD-466E-8A21-F5B4A6CC221E}" type="slidenum">
              <a:rPr lang="de-DE" smtClean="0"/>
              <a:t>‹Nr.›</a:t>
            </a:fld>
            <a:endParaRPr lang="de-DE"/>
          </a:p>
        </p:txBody>
      </p:sp>
    </p:spTree>
    <p:extLst>
      <p:ext uri="{BB962C8B-B14F-4D97-AF65-F5344CB8AC3E}">
        <p14:creationId xmlns:p14="http://schemas.microsoft.com/office/powerpoint/2010/main" val="23945011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89497600-4D50-4663-AE36-2C8382384326}" type="datetimeFigureOut">
              <a:rPr lang="de-DE" smtClean="0"/>
              <a:t>22.06.2023</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C24F7B14-E8AD-466E-8A21-F5B4A6CC221E}" type="slidenum">
              <a:rPr lang="de-DE" smtClean="0"/>
              <a:t>‹Nr.›</a:t>
            </a:fld>
            <a:endParaRPr lang="de-DE"/>
          </a:p>
        </p:txBody>
      </p:sp>
    </p:spTree>
    <p:extLst>
      <p:ext uri="{BB962C8B-B14F-4D97-AF65-F5344CB8AC3E}">
        <p14:creationId xmlns:p14="http://schemas.microsoft.com/office/powerpoint/2010/main" val="26470908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1461479" y="7547788"/>
            <a:ext cx="18474869" cy="12593645"/>
          </a:xfrm>
        </p:spPr>
        <p:txBody>
          <a:bodyPr anchor="b"/>
          <a:lstStyle>
            <a:lvl1pPr>
              <a:defRPr sz="14055"/>
            </a:lvl1pPr>
          </a:lstStyle>
          <a:p>
            <a:r>
              <a:rPr lang="de-DE"/>
              <a:t>Mastertitelformat bearbeiten</a:t>
            </a:r>
            <a:endParaRPr lang="en-US" dirty="0"/>
          </a:p>
        </p:txBody>
      </p:sp>
      <p:sp>
        <p:nvSpPr>
          <p:cNvPr id="3" name="Text Placeholder 2"/>
          <p:cNvSpPr>
            <a:spLocks noGrp="1"/>
          </p:cNvSpPr>
          <p:nvPr>
            <p:ph type="body" idx="1"/>
          </p:nvPr>
        </p:nvSpPr>
        <p:spPr>
          <a:xfrm>
            <a:off x="1461479" y="20260574"/>
            <a:ext cx="18474869" cy="6622701"/>
          </a:xfrm>
        </p:spPr>
        <p:txBody>
          <a:bodyPr/>
          <a:lstStyle>
            <a:lvl1pPr marL="0" indent="0">
              <a:buNone/>
              <a:defRPr sz="5622">
                <a:solidFill>
                  <a:schemeClr val="tx1"/>
                </a:solidFill>
              </a:defRPr>
            </a:lvl1pPr>
            <a:lvl2pPr marL="1070991" indent="0">
              <a:buNone/>
              <a:defRPr sz="4685">
                <a:solidFill>
                  <a:schemeClr val="tx1">
                    <a:tint val="75000"/>
                  </a:schemeClr>
                </a:solidFill>
              </a:defRPr>
            </a:lvl2pPr>
            <a:lvl3pPr marL="2141982" indent="0">
              <a:buNone/>
              <a:defRPr sz="4217">
                <a:solidFill>
                  <a:schemeClr val="tx1">
                    <a:tint val="75000"/>
                  </a:schemeClr>
                </a:solidFill>
              </a:defRPr>
            </a:lvl3pPr>
            <a:lvl4pPr marL="3212973" indent="0">
              <a:buNone/>
              <a:defRPr sz="3748">
                <a:solidFill>
                  <a:schemeClr val="tx1">
                    <a:tint val="75000"/>
                  </a:schemeClr>
                </a:solidFill>
              </a:defRPr>
            </a:lvl4pPr>
            <a:lvl5pPr marL="4283964" indent="0">
              <a:buNone/>
              <a:defRPr sz="3748">
                <a:solidFill>
                  <a:schemeClr val="tx1">
                    <a:tint val="75000"/>
                  </a:schemeClr>
                </a:solidFill>
              </a:defRPr>
            </a:lvl5pPr>
            <a:lvl6pPr marL="5354955" indent="0">
              <a:buNone/>
              <a:defRPr sz="3748">
                <a:solidFill>
                  <a:schemeClr val="tx1">
                    <a:tint val="75000"/>
                  </a:schemeClr>
                </a:solidFill>
              </a:defRPr>
            </a:lvl6pPr>
            <a:lvl7pPr marL="6425946" indent="0">
              <a:buNone/>
              <a:defRPr sz="3748">
                <a:solidFill>
                  <a:schemeClr val="tx1">
                    <a:tint val="75000"/>
                  </a:schemeClr>
                </a:solidFill>
              </a:defRPr>
            </a:lvl7pPr>
            <a:lvl8pPr marL="7496937" indent="0">
              <a:buNone/>
              <a:defRPr sz="3748">
                <a:solidFill>
                  <a:schemeClr val="tx1">
                    <a:tint val="75000"/>
                  </a:schemeClr>
                </a:solidFill>
              </a:defRPr>
            </a:lvl8pPr>
            <a:lvl9pPr marL="8567928" indent="0">
              <a:buNone/>
              <a:defRPr sz="3748">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89497600-4D50-4663-AE36-2C8382384326}" type="datetimeFigureOut">
              <a:rPr lang="de-DE" smtClean="0"/>
              <a:t>22.06.2023</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C24F7B14-E8AD-466E-8A21-F5B4A6CC221E}" type="slidenum">
              <a:rPr lang="de-DE" smtClean="0"/>
              <a:t>‹Nr.›</a:t>
            </a:fld>
            <a:endParaRPr lang="de-DE"/>
          </a:p>
        </p:txBody>
      </p:sp>
    </p:spTree>
    <p:extLst>
      <p:ext uri="{BB962C8B-B14F-4D97-AF65-F5344CB8AC3E}">
        <p14:creationId xmlns:p14="http://schemas.microsoft.com/office/powerpoint/2010/main" val="18069208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sz="half" idx="1"/>
          </p:nvPr>
        </p:nvSpPr>
        <p:spPr>
          <a:xfrm>
            <a:off x="1472634" y="8059374"/>
            <a:ext cx="9103559" cy="19209345"/>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Content Placeholder 3"/>
          <p:cNvSpPr>
            <a:spLocks noGrp="1"/>
          </p:cNvSpPr>
          <p:nvPr>
            <p:ph sz="half" idx="2"/>
          </p:nvPr>
        </p:nvSpPr>
        <p:spPr>
          <a:xfrm>
            <a:off x="10843945" y="8059374"/>
            <a:ext cx="9103559" cy="19209345"/>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Date Placeholder 4"/>
          <p:cNvSpPr>
            <a:spLocks noGrp="1"/>
          </p:cNvSpPr>
          <p:nvPr>
            <p:ph type="dt" sz="half" idx="10"/>
          </p:nvPr>
        </p:nvSpPr>
        <p:spPr/>
        <p:txBody>
          <a:bodyPr/>
          <a:lstStyle/>
          <a:p>
            <a:fld id="{89497600-4D50-4663-AE36-2C8382384326}" type="datetimeFigureOut">
              <a:rPr lang="de-DE" smtClean="0"/>
              <a:t>22.06.2023</a:t>
            </a:fld>
            <a:endParaRPr lang="de-DE"/>
          </a:p>
        </p:txBody>
      </p:sp>
      <p:sp>
        <p:nvSpPr>
          <p:cNvPr id="6" name="Footer Placeholder 5"/>
          <p:cNvSpPr>
            <a:spLocks noGrp="1"/>
          </p:cNvSpPr>
          <p:nvPr>
            <p:ph type="ftr" sz="quarter" idx="11"/>
          </p:nvPr>
        </p:nvSpPr>
        <p:spPr/>
        <p:txBody>
          <a:bodyPr/>
          <a:lstStyle/>
          <a:p>
            <a:endParaRPr lang="de-DE"/>
          </a:p>
        </p:txBody>
      </p:sp>
      <p:sp>
        <p:nvSpPr>
          <p:cNvPr id="7" name="Slide Number Placeholder 6"/>
          <p:cNvSpPr>
            <a:spLocks noGrp="1"/>
          </p:cNvSpPr>
          <p:nvPr>
            <p:ph type="sldNum" sz="quarter" idx="12"/>
          </p:nvPr>
        </p:nvSpPr>
        <p:spPr/>
        <p:txBody>
          <a:bodyPr/>
          <a:lstStyle/>
          <a:p>
            <a:fld id="{C24F7B14-E8AD-466E-8A21-F5B4A6CC221E}" type="slidenum">
              <a:rPr lang="de-DE" smtClean="0"/>
              <a:t>‹Nr.›</a:t>
            </a:fld>
            <a:endParaRPr lang="de-DE"/>
          </a:p>
        </p:txBody>
      </p:sp>
    </p:spTree>
    <p:extLst>
      <p:ext uri="{BB962C8B-B14F-4D97-AF65-F5344CB8AC3E}">
        <p14:creationId xmlns:p14="http://schemas.microsoft.com/office/powerpoint/2010/main" val="15353638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le 1"/>
          <p:cNvSpPr>
            <a:spLocks noGrp="1"/>
          </p:cNvSpPr>
          <p:nvPr>
            <p:ph type="title"/>
          </p:nvPr>
        </p:nvSpPr>
        <p:spPr>
          <a:xfrm>
            <a:off x="1475424" y="1611882"/>
            <a:ext cx="18474869" cy="5851808"/>
          </a:xfrm>
        </p:spPr>
        <p:txBody>
          <a:bodyPr/>
          <a:lstStyle/>
          <a:p>
            <a:r>
              <a:rPr lang="de-DE"/>
              <a:t>Mastertitelformat bearbeiten</a:t>
            </a:r>
            <a:endParaRPr lang="en-US" dirty="0"/>
          </a:p>
        </p:txBody>
      </p:sp>
      <p:sp>
        <p:nvSpPr>
          <p:cNvPr id="3" name="Text Placeholder 2"/>
          <p:cNvSpPr>
            <a:spLocks noGrp="1"/>
          </p:cNvSpPr>
          <p:nvPr>
            <p:ph type="body" idx="1"/>
          </p:nvPr>
        </p:nvSpPr>
        <p:spPr>
          <a:xfrm>
            <a:off x="1475427" y="7421634"/>
            <a:ext cx="9061721" cy="3637228"/>
          </a:xfrm>
        </p:spPr>
        <p:txBody>
          <a:bodyPr anchor="b"/>
          <a:lstStyle>
            <a:lvl1pPr marL="0" indent="0">
              <a:buNone/>
              <a:defRPr sz="5622" b="1"/>
            </a:lvl1pPr>
            <a:lvl2pPr marL="1070991" indent="0">
              <a:buNone/>
              <a:defRPr sz="4685" b="1"/>
            </a:lvl2pPr>
            <a:lvl3pPr marL="2141982" indent="0">
              <a:buNone/>
              <a:defRPr sz="4217" b="1"/>
            </a:lvl3pPr>
            <a:lvl4pPr marL="3212973" indent="0">
              <a:buNone/>
              <a:defRPr sz="3748" b="1"/>
            </a:lvl4pPr>
            <a:lvl5pPr marL="4283964" indent="0">
              <a:buNone/>
              <a:defRPr sz="3748" b="1"/>
            </a:lvl5pPr>
            <a:lvl6pPr marL="5354955" indent="0">
              <a:buNone/>
              <a:defRPr sz="3748" b="1"/>
            </a:lvl6pPr>
            <a:lvl7pPr marL="6425946" indent="0">
              <a:buNone/>
              <a:defRPr sz="3748" b="1"/>
            </a:lvl7pPr>
            <a:lvl8pPr marL="7496937" indent="0">
              <a:buNone/>
              <a:defRPr sz="3748" b="1"/>
            </a:lvl8pPr>
            <a:lvl9pPr marL="8567928" indent="0">
              <a:buNone/>
              <a:defRPr sz="3748" b="1"/>
            </a:lvl9pPr>
          </a:lstStyle>
          <a:p>
            <a:pPr lvl="0"/>
            <a:r>
              <a:rPr lang="de-DE"/>
              <a:t>Mastertextformat bearbeiten</a:t>
            </a:r>
          </a:p>
        </p:txBody>
      </p:sp>
      <p:sp>
        <p:nvSpPr>
          <p:cNvPr id="4" name="Content Placeholder 3"/>
          <p:cNvSpPr>
            <a:spLocks noGrp="1"/>
          </p:cNvSpPr>
          <p:nvPr>
            <p:ph sz="half" idx="2"/>
          </p:nvPr>
        </p:nvSpPr>
        <p:spPr>
          <a:xfrm>
            <a:off x="1475427" y="11058863"/>
            <a:ext cx="9061721" cy="16265921"/>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Text Placeholder 4"/>
          <p:cNvSpPr>
            <a:spLocks noGrp="1"/>
          </p:cNvSpPr>
          <p:nvPr>
            <p:ph type="body" sz="quarter" idx="3"/>
          </p:nvPr>
        </p:nvSpPr>
        <p:spPr>
          <a:xfrm>
            <a:off x="10843946" y="7421634"/>
            <a:ext cx="9106349" cy="3637228"/>
          </a:xfrm>
        </p:spPr>
        <p:txBody>
          <a:bodyPr anchor="b"/>
          <a:lstStyle>
            <a:lvl1pPr marL="0" indent="0">
              <a:buNone/>
              <a:defRPr sz="5622" b="1"/>
            </a:lvl1pPr>
            <a:lvl2pPr marL="1070991" indent="0">
              <a:buNone/>
              <a:defRPr sz="4685" b="1"/>
            </a:lvl2pPr>
            <a:lvl3pPr marL="2141982" indent="0">
              <a:buNone/>
              <a:defRPr sz="4217" b="1"/>
            </a:lvl3pPr>
            <a:lvl4pPr marL="3212973" indent="0">
              <a:buNone/>
              <a:defRPr sz="3748" b="1"/>
            </a:lvl4pPr>
            <a:lvl5pPr marL="4283964" indent="0">
              <a:buNone/>
              <a:defRPr sz="3748" b="1"/>
            </a:lvl5pPr>
            <a:lvl6pPr marL="5354955" indent="0">
              <a:buNone/>
              <a:defRPr sz="3748" b="1"/>
            </a:lvl6pPr>
            <a:lvl7pPr marL="6425946" indent="0">
              <a:buNone/>
              <a:defRPr sz="3748" b="1"/>
            </a:lvl7pPr>
            <a:lvl8pPr marL="7496937" indent="0">
              <a:buNone/>
              <a:defRPr sz="3748" b="1"/>
            </a:lvl8pPr>
            <a:lvl9pPr marL="8567928" indent="0">
              <a:buNone/>
              <a:defRPr sz="3748" b="1"/>
            </a:lvl9pPr>
          </a:lstStyle>
          <a:p>
            <a:pPr lvl="0"/>
            <a:r>
              <a:rPr lang="de-DE"/>
              <a:t>Mastertextformat bearbeiten</a:t>
            </a:r>
          </a:p>
        </p:txBody>
      </p:sp>
      <p:sp>
        <p:nvSpPr>
          <p:cNvPr id="6" name="Content Placeholder 5"/>
          <p:cNvSpPr>
            <a:spLocks noGrp="1"/>
          </p:cNvSpPr>
          <p:nvPr>
            <p:ph sz="quarter" idx="4"/>
          </p:nvPr>
        </p:nvSpPr>
        <p:spPr>
          <a:xfrm>
            <a:off x="10843946" y="11058863"/>
            <a:ext cx="9106349" cy="16265921"/>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7" name="Date Placeholder 6"/>
          <p:cNvSpPr>
            <a:spLocks noGrp="1"/>
          </p:cNvSpPr>
          <p:nvPr>
            <p:ph type="dt" sz="half" idx="10"/>
          </p:nvPr>
        </p:nvSpPr>
        <p:spPr/>
        <p:txBody>
          <a:bodyPr/>
          <a:lstStyle/>
          <a:p>
            <a:fld id="{89497600-4D50-4663-AE36-2C8382384326}" type="datetimeFigureOut">
              <a:rPr lang="de-DE" smtClean="0"/>
              <a:t>22.06.2023</a:t>
            </a:fld>
            <a:endParaRPr lang="de-DE"/>
          </a:p>
        </p:txBody>
      </p:sp>
      <p:sp>
        <p:nvSpPr>
          <p:cNvPr id="8" name="Footer Placeholder 7"/>
          <p:cNvSpPr>
            <a:spLocks noGrp="1"/>
          </p:cNvSpPr>
          <p:nvPr>
            <p:ph type="ftr" sz="quarter" idx="11"/>
          </p:nvPr>
        </p:nvSpPr>
        <p:spPr/>
        <p:txBody>
          <a:bodyPr/>
          <a:lstStyle/>
          <a:p>
            <a:endParaRPr lang="de-DE"/>
          </a:p>
        </p:txBody>
      </p:sp>
      <p:sp>
        <p:nvSpPr>
          <p:cNvPr id="9" name="Slide Number Placeholder 8"/>
          <p:cNvSpPr>
            <a:spLocks noGrp="1"/>
          </p:cNvSpPr>
          <p:nvPr>
            <p:ph type="sldNum" sz="quarter" idx="12"/>
          </p:nvPr>
        </p:nvSpPr>
        <p:spPr/>
        <p:txBody>
          <a:bodyPr/>
          <a:lstStyle/>
          <a:p>
            <a:fld id="{C24F7B14-E8AD-466E-8A21-F5B4A6CC221E}" type="slidenum">
              <a:rPr lang="de-DE" smtClean="0"/>
              <a:t>‹Nr.›</a:t>
            </a:fld>
            <a:endParaRPr lang="de-DE"/>
          </a:p>
        </p:txBody>
      </p:sp>
    </p:spTree>
    <p:extLst>
      <p:ext uri="{BB962C8B-B14F-4D97-AF65-F5344CB8AC3E}">
        <p14:creationId xmlns:p14="http://schemas.microsoft.com/office/powerpoint/2010/main" val="7843778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Date Placeholder 2"/>
          <p:cNvSpPr>
            <a:spLocks noGrp="1"/>
          </p:cNvSpPr>
          <p:nvPr>
            <p:ph type="dt" sz="half" idx="10"/>
          </p:nvPr>
        </p:nvSpPr>
        <p:spPr/>
        <p:txBody>
          <a:bodyPr/>
          <a:lstStyle/>
          <a:p>
            <a:fld id="{89497600-4D50-4663-AE36-2C8382384326}" type="datetimeFigureOut">
              <a:rPr lang="de-DE" smtClean="0"/>
              <a:t>22.06.2023</a:t>
            </a:fld>
            <a:endParaRPr lang="de-DE"/>
          </a:p>
        </p:txBody>
      </p:sp>
      <p:sp>
        <p:nvSpPr>
          <p:cNvPr id="4" name="Footer Placeholder 3"/>
          <p:cNvSpPr>
            <a:spLocks noGrp="1"/>
          </p:cNvSpPr>
          <p:nvPr>
            <p:ph type="ftr" sz="quarter" idx="11"/>
          </p:nvPr>
        </p:nvSpPr>
        <p:spPr/>
        <p:txBody>
          <a:bodyPr/>
          <a:lstStyle/>
          <a:p>
            <a:endParaRPr lang="de-DE"/>
          </a:p>
        </p:txBody>
      </p:sp>
      <p:sp>
        <p:nvSpPr>
          <p:cNvPr id="5" name="Slide Number Placeholder 4"/>
          <p:cNvSpPr>
            <a:spLocks noGrp="1"/>
          </p:cNvSpPr>
          <p:nvPr>
            <p:ph type="sldNum" sz="quarter" idx="12"/>
          </p:nvPr>
        </p:nvSpPr>
        <p:spPr/>
        <p:txBody>
          <a:bodyPr/>
          <a:lstStyle/>
          <a:p>
            <a:fld id="{C24F7B14-E8AD-466E-8A21-F5B4A6CC221E}" type="slidenum">
              <a:rPr lang="de-DE" smtClean="0"/>
              <a:t>‹Nr.›</a:t>
            </a:fld>
            <a:endParaRPr lang="de-DE"/>
          </a:p>
        </p:txBody>
      </p:sp>
    </p:spTree>
    <p:extLst>
      <p:ext uri="{BB962C8B-B14F-4D97-AF65-F5344CB8AC3E}">
        <p14:creationId xmlns:p14="http://schemas.microsoft.com/office/powerpoint/2010/main" val="1172737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9497600-4D50-4663-AE36-2C8382384326}" type="datetimeFigureOut">
              <a:rPr lang="de-DE" smtClean="0"/>
              <a:t>22.06.2023</a:t>
            </a:fld>
            <a:endParaRPr lang="de-DE"/>
          </a:p>
        </p:txBody>
      </p:sp>
      <p:sp>
        <p:nvSpPr>
          <p:cNvPr id="3" name="Footer Placeholder 2"/>
          <p:cNvSpPr>
            <a:spLocks noGrp="1"/>
          </p:cNvSpPr>
          <p:nvPr>
            <p:ph type="ftr" sz="quarter" idx="11"/>
          </p:nvPr>
        </p:nvSpPr>
        <p:spPr/>
        <p:txBody>
          <a:bodyPr/>
          <a:lstStyle/>
          <a:p>
            <a:endParaRPr lang="de-DE"/>
          </a:p>
        </p:txBody>
      </p:sp>
      <p:sp>
        <p:nvSpPr>
          <p:cNvPr id="4" name="Slide Number Placeholder 3"/>
          <p:cNvSpPr>
            <a:spLocks noGrp="1"/>
          </p:cNvSpPr>
          <p:nvPr>
            <p:ph type="sldNum" sz="quarter" idx="12"/>
          </p:nvPr>
        </p:nvSpPr>
        <p:spPr/>
        <p:txBody>
          <a:bodyPr/>
          <a:lstStyle/>
          <a:p>
            <a:fld id="{C24F7B14-E8AD-466E-8A21-F5B4A6CC221E}" type="slidenum">
              <a:rPr lang="de-DE" smtClean="0"/>
              <a:t>‹Nr.›</a:t>
            </a:fld>
            <a:endParaRPr lang="de-DE"/>
          </a:p>
        </p:txBody>
      </p:sp>
    </p:spTree>
    <p:extLst>
      <p:ext uri="{BB962C8B-B14F-4D97-AF65-F5344CB8AC3E}">
        <p14:creationId xmlns:p14="http://schemas.microsoft.com/office/powerpoint/2010/main" val="21639248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1475424" y="2018348"/>
            <a:ext cx="6908552" cy="7064216"/>
          </a:xfrm>
        </p:spPr>
        <p:txBody>
          <a:bodyPr anchor="b"/>
          <a:lstStyle>
            <a:lvl1pPr>
              <a:defRPr sz="7496"/>
            </a:lvl1pPr>
          </a:lstStyle>
          <a:p>
            <a:r>
              <a:rPr lang="de-DE"/>
              <a:t>Mastertitelformat bearbeiten</a:t>
            </a:r>
            <a:endParaRPr lang="en-US" dirty="0"/>
          </a:p>
        </p:txBody>
      </p:sp>
      <p:sp>
        <p:nvSpPr>
          <p:cNvPr id="3" name="Content Placeholder 2"/>
          <p:cNvSpPr>
            <a:spLocks noGrp="1"/>
          </p:cNvSpPr>
          <p:nvPr>
            <p:ph idx="1"/>
          </p:nvPr>
        </p:nvSpPr>
        <p:spPr>
          <a:xfrm>
            <a:off x="9106349" y="4359077"/>
            <a:ext cx="10843945" cy="21515024"/>
          </a:xfrm>
        </p:spPr>
        <p:txBody>
          <a:bodyPr/>
          <a:lstStyle>
            <a:lvl1pPr>
              <a:defRPr sz="7496"/>
            </a:lvl1pPr>
            <a:lvl2pPr>
              <a:defRPr sz="6559"/>
            </a:lvl2pPr>
            <a:lvl3pPr>
              <a:defRPr sz="5622"/>
            </a:lvl3pPr>
            <a:lvl4pPr>
              <a:defRPr sz="4685"/>
            </a:lvl4pPr>
            <a:lvl5pPr>
              <a:defRPr sz="4685"/>
            </a:lvl5pPr>
            <a:lvl6pPr>
              <a:defRPr sz="4685"/>
            </a:lvl6pPr>
            <a:lvl7pPr>
              <a:defRPr sz="4685"/>
            </a:lvl7pPr>
            <a:lvl8pPr>
              <a:defRPr sz="4685"/>
            </a:lvl8pPr>
            <a:lvl9pPr>
              <a:defRPr sz="4685"/>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Text Placeholder 3"/>
          <p:cNvSpPr>
            <a:spLocks noGrp="1"/>
          </p:cNvSpPr>
          <p:nvPr>
            <p:ph type="body" sz="half" idx="2"/>
          </p:nvPr>
        </p:nvSpPr>
        <p:spPr>
          <a:xfrm>
            <a:off x="1475424" y="9082564"/>
            <a:ext cx="6908552" cy="16826573"/>
          </a:xfrm>
        </p:spPr>
        <p:txBody>
          <a:bodyPr/>
          <a:lstStyle>
            <a:lvl1pPr marL="0" indent="0">
              <a:buNone/>
              <a:defRPr sz="3748"/>
            </a:lvl1pPr>
            <a:lvl2pPr marL="1070991" indent="0">
              <a:buNone/>
              <a:defRPr sz="3280"/>
            </a:lvl2pPr>
            <a:lvl3pPr marL="2141982" indent="0">
              <a:buNone/>
              <a:defRPr sz="2811"/>
            </a:lvl3pPr>
            <a:lvl4pPr marL="3212973" indent="0">
              <a:buNone/>
              <a:defRPr sz="2343"/>
            </a:lvl4pPr>
            <a:lvl5pPr marL="4283964" indent="0">
              <a:buNone/>
              <a:defRPr sz="2343"/>
            </a:lvl5pPr>
            <a:lvl6pPr marL="5354955" indent="0">
              <a:buNone/>
              <a:defRPr sz="2343"/>
            </a:lvl6pPr>
            <a:lvl7pPr marL="6425946" indent="0">
              <a:buNone/>
              <a:defRPr sz="2343"/>
            </a:lvl7pPr>
            <a:lvl8pPr marL="7496937" indent="0">
              <a:buNone/>
              <a:defRPr sz="2343"/>
            </a:lvl8pPr>
            <a:lvl9pPr marL="8567928" indent="0">
              <a:buNone/>
              <a:defRPr sz="2343"/>
            </a:lvl9pPr>
          </a:lstStyle>
          <a:p>
            <a:pPr lvl="0"/>
            <a:r>
              <a:rPr lang="de-DE"/>
              <a:t>Mastertextformat bearbeiten</a:t>
            </a:r>
          </a:p>
        </p:txBody>
      </p:sp>
      <p:sp>
        <p:nvSpPr>
          <p:cNvPr id="5" name="Date Placeholder 4"/>
          <p:cNvSpPr>
            <a:spLocks noGrp="1"/>
          </p:cNvSpPr>
          <p:nvPr>
            <p:ph type="dt" sz="half" idx="10"/>
          </p:nvPr>
        </p:nvSpPr>
        <p:spPr/>
        <p:txBody>
          <a:bodyPr/>
          <a:lstStyle/>
          <a:p>
            <a:fld id="{89497600-4D50-4663-AE36-2C8382384326}" type="datetimeFigureOut">
              <a:rPr lang="de-DE" smtClean="0"/>
              <a:t>22.06.2023</a:t>
            </a:fld>
            <a:endParaRPr lang="de-DE"/>
          </a:p>
        </p:txBody>
      </p:sp>
      <p:sp>
        <p:nvSpPr>
          <p:cNvPr id="6" name="Footer Placeholder 5"/>
          <p:cNvSpPr>
            <a:spLocks noGrp="1"/>
          </p:cNvSpPr>
          <p:nvPr>
            <p:ph type="ftr" sz="quarter" idx="11"/>
          </p:nvPr>
        </p:nvSpPr>
        <p:spPr/>
        <p:txBody>
          <a:bodyPr/>
          <a:lstStyle/>
          <a:p>
            <a:endParaRPr lang="de-DE"/>
          </a:p>
        </p:txBody>
      </p:sp>
      <p:sp>
        <p:nvSpPr>
          <p:cNvPr id="7" name="Slide Number Placeholder 6"/>
          <p:cNvSpPr>
            <a:spLocks noGrp="1"/>
          </p:cNvSpPr>
          <p:nvPr>
            <p:ph type="sldNum" sz="quarter" idx="12"/>
          </p:nvPr>
        </p:nvSpPr>
        <p:spPr/>
        <p:txBody>
          <a:bodyPr/>
          <a:lstStyle/>
          <a:p>
            <a:fld id="{C24F7B14-E8AD-466E-8A21-F5B4A6CC221E}" type="slidenum">
              <a:rPr lang="de-DE" smtClean="0"/>
              <a:t>‹Nr.›</a:t>
            </a:fld>
            <a:endParaRPr lang="de-DE"/>
          </a:p>
        </p:txBody>
      </p:sp>
    </p:spTree>
    <p:extLst>
      <p:ext uri="{BB962C8B-B14F-4D97-AF65-F5344CB8AC3E}">
        <p14:creationId xmlns:p14="http://schemas.microsoft.com/office/powerpoint/2010/main" val="41163044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1475424" y="2018348"/>
            <a:ext cx="6908552" cy="7064216"/>
          </a:xfrm>
        </p:spPr>
        <p:txBody>
          <a:bodyPr anchor="b"/>
          <a:lstStyle>
            <a:lvl1pPr>
              <a:defRPr sz="7496"/>
            </a:lvl1pPr>
          </a:lstStyle>
          <a:p>
            <a:r>
              <a:rPr lang="de-DE"/>
              <a:t>Mastertitelformat bearbeiten</a:t>
            </a:r>
            <a:endParaRPr lang="en-US" dirty="0"/>
          </a:p>
        </p:txBody>
      </p:sp>
      <p:sp>
        <p:nvSpPr>
          <p:cNvPr id="3" name="Picture Placeholder 2"/>
          <p:cNvSpPr>
            <a:spLocks noGrp="1" noChangeAspect="1"/>
          </p:cNvSpPr>
          <p:nvPr>
            <p:ph type="pic" idx="1"/>
          </p:nvPr>
        </p:nvSpPr>
        <p:spPr>
          <a:xfrm>
            <a:off x="9106349" y="4359077"/>
            <a:ext cx="10843945" cy="21515024"/>
          </a:xfrm>
        </p:spPr>
        <p:txBody>
          <a:bodyPr anchor="t"/>
          <a:lstStyle>
            <a:lvl1pPr marL="0" indent="0">
              <a:buNone/>
              <a:defRPr sz="7496"/>
            </a:lvl1pPr>
            <a:lvl2pPr marL="1070991" indent="0">
              <a:buNone/>
              <a:defRPr sz="6559"/>
            </a:lvl2pPr>
            <a:lvl3pPr marL="2141982" indent="0">
              <a:buNone/>
              <a:defRPr sz="5622"/>
            </a:lvl3pPr>
            <a:lvl4pPr marL="3212973" indent="0">
              <a:buNone/>
              <a:defRPr sz="4685"/>
            </a:lvl4pPr>
            <a:lvl5pPr marL="4283964" indent="0">
              <a:buNone/>
              <a:defRPr sz="4685"/>
            </a:lvl5pPr>
            <a:lvl6pPr marL="5354955" indent="0">
              <a:buNone/>
              <a:defRPr sz="4685"/>
            </a:lvl6pPr>
            <a:lvl7pPr marL="6425946" indent="0">
              <a:buNone/>
              <a:defRPr sz="4685"/>
            </a:lvl7pPr>
            <a:lvl8pPr marL="7496937" indent="0">
              <a:buNone/>
              <a:defRPr sz="4685"/>
            </a:lvl8pPr>
            <a:lvl9pPr marL="8567928" indent="0">
              <a:buNone/>
              <a:defRPr sz="4685"/>
            </a:lvl9pPr>
          </a:lstStyle>
          <a:p>
            <a:r>
              <a:rPr lang="de-DE"/>
              <a:t>Bild durch Klicken auf Symbol hinzufügen</a:t>
            </a:r>
            <a:endParaRPr lang="en-US" dirty="0"/>
          </a:p>
        </p:txBody>
      </p:sp>
      <p:sp>
        <p:nvSpPr>
          <p:cNvPr id="4" name="Text Placeholder 3"/>
          <p:cNvSpPr>
            <a:spLocks noGrp="1"/>
          </p:cNvSpPr>
          <p:nvPr>
            <p:ph type="body" sz="half" idx="2"/>
          </p:nvPr>
        </p:nvSpPr>
        <p:spPr>
          <a:xfrm>
            <a:off x="1475424" y="9082564"/>
            <a:ext cx="6908552" cy="16826573"/>
          </a:xfrm>
        </p:spPr>
        <p:txBody>
          <a:bodyPr/>
          <a:lstStyle>
            <a:lvl1pPr marL="0" indent="0">
              <a:buNone/>
              <a:defRPr sz="3748"/>
            </a:lvl1pPr>
            <a:lvl2pPr marL="1070991" indent="0">
              <a:buNone/>
              <a:defRPr sz="3280"/>
            </a:lvl2pPr>
            <a:lvl3pPr marL="2141982" indent="0">
              <a:buNone/>
              <a:defRPr sz="2811"/>
            </a:lvl3pPr>
            <a:lvl4pPr marL="3212973" indent="0">
              <a:buNone/>
              <a:defRPr sz="2343"/>
            </a:lvl4pPr>
            <a:lvl5pPr marL="4283964" indent="0">
              <a:buNone/>
              <a:defRPr sz="2343"/>
            </a:lvl5pPr>
            <a:lvl6pPr marL="5354955" indent="0">
              <a:buNone/>
              <a:defRPr sz="2343"/>
            </a:lvl6pPr>
            <a:lvl7pPr marL="6425946" indent="0">
              <a:buNone/>
              <a:defRPr sz="2343"/>
            </a:lvl7pPr>
            <a:lvl8pPr marL="7496937" indent="0">
              <a:buNone/>
              <a:defRPr sz="2343"/>
            </a:lvl8pPr>
            <a:lvl9pPr marL="8567928" indent="0">
              <a:buNone/>
              <a:defRPr sz="2343"/>
            </a:lvl9pPr>
          </a:lstStyle>
          <a:p>
            <a:pPr lvl="0"/>
            <a:r>
              <a:rPr lang="de-DE"/>
              <a:t>Mastertextformat bearbeiten</a:t>
            </a:r>
          </a:p>
        </p:txBody>
      </p:sp>
      <p:sp>
        <p:nvSpPr>
          <p:cNvPr id="5" name="Date Placeholder 4"/>
          <p:cNvSpPr>
            <a:spLocks noGrp="1"/>
          </p:cNvSpPr>
          <p:nvPr>
            <p:ph type="dt" sz="half" idx="10"/>
          </p:nvPr>
        </p:nvSpPr>
        <p:spPr/>
        <p:txBody>
          <a:bodyPr/>
          <a:lstStyle/>
          <a:p>
            <a:fld id="{89497600-4D50-4663-AE36-2C8382384326}" type="datetimeFigureOut">
              <a:rPr lang="de-DE" smtClean="0"/>
              <a:t>22.06.2023</a:t>
            </a:fld>
            <a:endParaRPr lang="de-DE"/>
          </a:p>
        </p:txBody>
      </p:sp>
      <p:sp>
        <p:nvSpPr>
          <p:cNvPr id="6" name="Footer Placeholder 5"/>
          <p:cNvSpPr>
            <a:spLocks noGrp="1"/>
          </p:cNvSpPr>
          <p:nvPr>
            <p:ph type="ftr" sz="quarter" idx="11"/>
          </p:nvPr>
        </p:nvSpPr>
        <p:spPr/>
        <p:txBody>
          <a:bodyPr/>
          <a:lstStyle/>
          <a:p>
            <a:endParaRPr lang="de-DE"/>
          </a:p>
        </p:txBody>
      </p:sp>
      <p:sp>
        <p:nvSpPr>
          <p:cNvPr id="7" name="Slide Number Placeholder 6"/>
          <p:cNvSpPr>
            <a:spLocks noGrp="1"/>
          </p:cNvSpPr>
          <p:nvPr>
            <p:ph type="sldNum" sz="quarter" idx="12"/>
          </p:nvPr>
        </p:nvSpPr>
        <p:spPr/>
        <p:txBody>
          <a:bodyPr/>
          <a:lstStyle/>
          <a:p>
            <a:fld id="{C24F7B14-E8AD-466E-8A21-F5B4A6CC221E}" type="slidenum">
              <a:rPr lang="de-DE" smtClean="0"/>
              <a:t>‹Nr.›</a:t>
            </a:fld>
            <a:endParaRPr lang="de-DE"/>
          </a:p>
        </p:txBody>
      </p:sp>
    </p:spTree>
    <p:extLst>
      <p:ext uri="{BB962C8B-B14F-4D97-AF65-F5344CB8AC3E}">
        <p14:creationId xmlns:p14="http://schemas.microsoft.com/office/powerpoint/2010/main" val="7836747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472635" y="1611882"/>
            <a:ext cx="18474869" cy="5851808"/>
          </a:xfrm>
          <a:prstGeom prst="rect">
            <a:avLst/>
          </a:prstGeom>
        </p:spPr>
        <p:txBody>
          <a:bodyPr vert="horz" lIns="91440" tIns="45720" rIns="91440" bIns="45720" rtlCol="0" anchor="ctr">
            <a:normAutofit/>
          </a:bodyPr>
          <a:lstStyle/>
          <a:p>
            <a:r>
              <a:rPr lang="de-DE"/>
              <a:t>Mastertitelformat bearbeiten</a:t>
            </a:r>
            <a:endParaRPr lang="en-US" dirty="0"/>
          </a:p>
        </p:txBody>
      </p:sp>
      <p:sp>
        <p:nvSpPr>
          <p:cNvPr id="3" name="Text Placeholder 2"/>
          <p:cNvSpPr>
            <a:spLocks noGrp="1"/>
          </p:cNvSpPr>
          <p:nvPr>
            <p:ph type="body" idx="1"/>
          </p:nvPr>
        </p:nvSpPr>
        <p:spPr>
          <a:xfrm>
            <a:off x="1472635" y="8059374"/>
            <a:ext cx="18474869" cy="19209345"/>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2"/>
          </p:nvPr>
        </p:nvSpPr>
        <p:spPr>
          <a:xfrm>
            <a:off x="1472635" y="28060644"/>
            <a:ext cx="4819531" cy="1611875"/>
          </a:xfrm>
          <a:prstGeom prst="rect">
            <a:avLst/>
          </a:prstGeom>
        </p:spPr>
        <p:txBody>
          <a:bodyPr vert="horz" lIns="91440" tIns="45720" rIns="91440" bIns="45720" rtlCol="0" anchor="ctr"/>
          <a:lstStyle>
            <a:lvl1pPr algn="l">
              <a:defRPr sz="2811">
                <a:solidFill>
                  <a:schemeClr val="tx1">
                    <a:tint val="75000"/>
                  </a:schemeClr>
                </a:solidFill>
              </a:defRPr>
            </a:lvl1pPr>
          </a:lstStyle>
          <a:p>
            <a:fld id="{89497600-4D50-4663-AE36-2C8382384326}" type="datetimeFigureOut">
              <a:rPr lang="de-DE" smtClean="0"/>
              <a:t>22.06.2023</a:t>
            </a:fld>
            <a:endParaRPr lang="de-DE"/>
          </a:p>
        </p:txBody>
      </p:sp>
      <p:sp>
        <p:nvSpPr>
          <p:cNvPr id="5" name="Footer Placeholder 4"/>
          <p:cNvSpPr>
            <a:spLocks noGrp="1"/>
          </p:cNvSpPr>
          <p:nvPr>
            <p:ph type="ftr" sz="quarter" idx="3"/>
          </p:nvPr>
        </p:nvSpPr>
        <p:spPr>
          <a:xfrm>
            <a:off x="7095421" y="28060644"/>
            <a:ext cx="7229297" cy="1611875"/>
          </a:xfrm>
          <a:prstGeom prst="rect">
            <a:avLst/>
          </a:prstGeom>
        </p:spPr>
        <p:txBody>
          <a:bodyPr vert="horz" lIns="91440" tIns="45720" rIns="91440" bIns="45720" rtlCol="0" anchor="ctr"/>
          <a:lstStyle>
            <a:lvl1pPr algn="ctr">
              <a:defRPr sz="2811">
                <a:solidFill>
                  <a:schemeClr val="tx1">
                    <a:tint val="75000"/>
                  </a:schemeClr>
                </a:solidFill>
              </a:defRPr>
            </a:lvl1pPr>
          </a:lstStyle>
          <a:p>
            <a:endParaRPr lang="de-DE"/>
          </a:p>
        </p:txBody>
      </p:sp>
      <p:sp>
        <p:nvSpPr>
          <p:cNvPr id="6" name="Slide Number Placeholder 5"/>
          <p:cNvSpPr>
            <a:spLocks noGrp="1"/>
          </p:cNvSpPr>
          <p:nvPr>
            <p:ph type="sldNum" sz="quarter" idx="4"/>
          </p:nvPr>
        </p:nvSpPr>
        <p:spPr>
          <a:xfrm>
            <a:off x="15127972" y="28060644"/>
            <a:ext cx="4819531" cy="1611875"/>
          </a:xfrm>
          <a:prstGeom prst="rect">
            <a:avLst/>
          </a:prstGeom>
        </p:spPr>
        <p:txBody>
          <a:bodyPr vert="horz" lIns="91440" tIns="45720" rIns="91440" bIns="45720" rtlCol="0" anchor="ctr"/>
          <a:lstStyle>
            <a:lvl1pPr algn="r">
              <a:defRPr sz="2811">
                <a:solidFill>
                  <a:schemeClr val="tx1">
                    <a:tint val="75000"/>
                  </a:schemeClr>
                </a:solidFill>
              </a:defRPr>
            </a:lvl1pPr>
          </a:lstStyle>
          <a:p>
            <a:fld id="{C24F7B14-E8AD-466E-8A21-F5B4A6CC221E}" type="slidenum">
              <a:rPr lang="de-DE" smtClean="0"/>
              <a:t>‹Nr.›</a:t>
            </a:fld>
            <a:endParaRPr lang="de-DE"/>
          </a:p>
        </p:txBody>
      </p:sp>
    </p:spTree>
    <p:extLst>
      <p:ext uri="{BB962C8B-B14F-4D97-AF65-F5344CB8AC3E}">
        <p14:creationId xmlns:p14="http://schemas.microsoft.com/office/powerpoint/2010/main" val="119221961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2141982" rtl="0" eaLnBrk="1" latinLnBrk="0" hangingPunct="1">
        <a:lnSpc>
          <a:spcPct val="90000"/>
        </a:lnSpc>
        <a:spcBef>
          <a:spcPct val="0"/>
        </a:spcBef>
        <a:buNone/>
        <a:defRPr sz="10307" kern="1200">
          <a:solidFill>
            <a:schemeClr val="tx1"/>
          </a:solidFill>
          <a:latin typeface="+mj-lt"/>
          <a:ea typeface="+mj-ea"/>
          <a:cs typeface="+mj-cs"/>
        </a:defRPr>
      </a:lvl1pPr>
    </p:titleStyle>
    <p:bodyStyle>
      <a:lvl1pPr marL="535496" indent="-535496" algn="l" defTabSz="2141982" rtl="0" eaLnBrk="1" latinLnBrk="0" hangingPunct="1">
        <a:lnSpc>
          <a:spcPct val="90000"/>
        </a:lnSpc>
        <a:spcBef>
          <a:spcPts val="2343"/>
        </a:spcBef>
        <a:buFont typeface="Arial" panose="020B0604020202020204" pitchFamily="34" charset="0"/>
        <a:buChar char="•"/>
        <a:defRPr sz="6559" kern="1200">
          <a:solidFill>
            <a:schemeClr val="tx1"/>
          </a:solidFill>
          <a:latin typeface="+mn-lt"/>
          <a:ea typeface="+mn-ea"/>
          <a:cs typeface="+mn-cs"/>
        </a:defRPr>
      </a:lvl1pPr>
      <a:lvl2pPr marL="1606487" indent="-535496" algn="l" defTabSz="2141982" rtl="0" eaLnBrk="1" latinLnBrk="0" hangingPunct="1">
        <a:lnSpc>
          <a:spcPct val="90000"/>
        </a:lnSpc>
        <a:spcBef>
          <a:spcPts val="1171"/>
        </a:spcBef>
        <a:buFont typeface="Arial" panose="020B0604020202020204" pitchFamily="34" charset="0"/>
        <a:buChar char="•"/>
        <a:defRPr sz="5622" kern="1200">
          <a:solidFill>
            <a:schemeClr val="tx1"/>
          </a:solidFill>
          <a:latin typeface="+mn-lt"/>
          <a:ea typeface="+mn-ea"/>
          <a:cs typeface="+mn-cs"/>
        </a:defRPr>
      </a:lvl2pPr>
      <a:lvl3pPr marL="2677478" indent="-535496" algn="l" defTabSz="2141982" rtl="0" eaLnBrk="1" latinLnBrk="0" hangingPunct="1">
        <a:lnSpc>
          <a:spcPct val="90000"/>
        </a:lnSpc>
        <a:spcBef>
          <a:spcPts val="1171"/>
        </a:spcBef>
        <a:buFont typeface="Arial" panose="020B0604020202020204" pitchFamily="34" charset="0"/>
        <a:buChar char="•"/>
        <a:defRPr sz="4685" kern="1200">
          <a:solidFill>
            <a:schemeClr val="tx1"/>
          </a:solidFill>
          <a:latin typeface="+mn-lt"/>
          <a:ea typeface="+mn-ea"/>
          <a:cs typeface="+mn-cs"/>
        </a:defRPr>
      </a:lvl3pPr>
      <a:lvl4pPr marL="3748469" indent="-535496" algn="l" defTabSz="2141982" rtl="0" eaLnBrk="1" latinLnBrk="0" hangingPunct="1">
        <a:lnSpc>
          <a:spcPct val="90000"/>
        </a:lnSpc>
        <a:spcBef>
          <a:spcPts val="1171"/>
        </a:spcBef>
        <a:buFont typeface="Arial" panose="020B0604020202020204" pitchFamily="34" charset="0"/>
        <a:buChar char="•"/>
        <a:defRPr sz="4217" kern="1200">
          <a:solidFill>
            <a:schemeClr val="tx1"/>
          </a:solidFill>
          <a:latin typeface="+mn-lt"/>
          <a:ea typeface="+mn-ea"/>
          <a:cs typeface="+mn-cs"/>
        </a:defRPr>
      </a:lvl4pPr>
      <a:lvl5pPr marL="4819460" indent="-535496" algn="l" defTabSz="2141982" rtl="0" eaLnBrk="1" latinLnBrk="0" hangingPunct="1">
        <a:lnSpc>
          <a:spcPct val="90000"/>
        </a:lnSpc>
        <a:spcBef>
          <a:spcPts val="1171"/>
        </a:spcBef>
        <a:buFont typeface="Arial" panose="020B0604020202020204" pitchFamily="34" charset="0"/>
        <a:buChar char="•"/>
        <a:defRPr sz="4217" kern="1200">
          <a:solidFill>
            <a:schemeClr val="tx1"/>
          </a:solidFill>
          <a:latin typeface="+mn-lt"/>
          <a:ea typeface="+mn-ea"/>
          <a:cs typeface="+mn-cs"/>
        </a:defRPr>
      </a:lvl5pPr>
      <a:lvl6pPr marL="5890451" indent="-535496" algn="l" defTabSz="2141982" rtl="0" eaLnBrk="1" latinLnBrk="0" hangingPunct="1">
        <a:lnSpc>
          <a:spcPct val="90000"/>
        </a:lnSpc>
        <a:spcBef>
          <a:spcPts val="1171"/>
        </a:spcBef>
        <a:buFont typeface="Arial" panose="020B0604020202020204" pitchFamily="34" charset="0"/>
        <a:buChar char="•"/>
        <a:defRPr sz="4217" kern="1200">
          <a:solidFill>
            <a:schemeClr val="tx1"/>
          </a:solidFill>
          <a:latin typeface="+mn-lt"/>
          <a:ea typeface="+mn-ea"/>
          <a:cs typeface="+mn-cs"/>
        </a:defRPr>
      </a:lvl6pPr>
      <a:lvl7pPr marL="6961442" indent="-535496" algn="l" defTabSz="2141982" rtl="0" eaLnBrk="1" latinLnBrk="0" hangingPunct="1">
        <a:lnSpc>
          <a:spcPct val="90000"/>
        </a:lnSpc>
        <a:spcBef>
          <a:spcPts val="1171"/>
        </a:spcBef>
        <a:buFont typeface="Arial" panose="020B0604020202020204" pitchFamily="34" charset="0"/>
        <a:buChar char="•"/>
        <a:defRPr sz="4217" kern="1200">
          <a:solidFill>
            <a:schemeClr val="tx1"/>
          </a:solidFill>
          <a:latin typeface="+mn-lt"/>
          <a:ea typeface="+mn-ea"/>
          <a:cs typeface="+mn-cs"/>
        </a:defRPr>
      </a:lvl7pPr>
      <a:lvl8pPr marL="8032433" indent="-535496" algn="l" defTabSz="2141982" rtl="0" eaLnBrk="1" latinLnBrk="0" hangingPunct="1">
        <a:lnSpc>
          <a:spcPct val="90000"/>
        </a:lnSpc>
        <a:spcBef>
          <a:spcPts val="1171"/>
        </a:spcBef>
        <a:buFont typeface="Arial" panose="020B0604020202020204" pitchFamily="34" charset="0"/>
        <a:buChar char="•"/>
        <a:defRPr sz="4217" kern="1200">
          <a:solidFill>
            <a:schemeClr val="tx1"/>
          </a:solidFill>
          <a:latin typeface="+mn-lt"/>
          <a:ea typeface="+mn-ea"/>
          <a:cs typeface="+mn-cs"/>
        </a:defRPr>
      </a:lvl8pPr>
      <a:lvl9pPr marL="9103424" indent="-535496" algn="l" defTabSz="2141982" rtl="0" eaLnBrk="1" latinLnBrk="0" hangingPunct="1">
        <a:lnSpc>
          <a:spcPct val="90000"/>
        </a:lnSpc>
        <a:spcBef>
          <a:spcPts val="1171"/>
        </a:spcBef>
        <a:buFont typeface="Arial" panose="020B0604020202020204" pitchFamily="34" charset="0"/>
        <a:buChar char="•"/>
        <a:defRPr sz="4217" kern="1200">
          <a:solidFill>
            <a:schemeClr val="tx1"/>
          </a:solidFill>
          <a:latin typeface="+mn-lt"/>
          <a:ea typeface="+mn-ea"/>
          <a:cs typeface="+mn-cs"/>
        </a:defRPr>
      </a:lvl9pPr>
    </p:bodyStyle>
    <p:otherStyle>
      <a:defPPr>
        <a:defRPr lang="en-US"/>
      </a:defPPr>
      <a:lvl1pPr marL="0" algn="l" defTabSz="2141982" rtl="0" eaLnBrk="1" latinLnBrk="0" hangingPunct="1">
        <a:defRPr sz="4217" kern="1200">
          <a:solidFill>
            <a:schemeClr val="tx1"/>
          </a:solidFill>
          <a:latin typeface="+mn-lt"/>
          <a:ea typeface="+mn-ea"/>
          <a:cs typeface="+mn-cs"/>
        </a:defRPr>
      </a:lvl1pPr>
      <a:lvl2pPr marL="1070991" algn="l" defTabSz="2141982" rtl="0" eaLnBrk="1" latinLnBrk="0" hangingPunct="1">
        <a:defRPr sz="4217" kern="1200">
          <a:solidFill>
            <a:schemeClr val="tx1"/>
          </a:solidFill>
          <a:latin typeface="+mn-lt"/>
          <a:ea typeface="+mn-ea"/>
          <a:cs typeface="+mn-cs"/>
        </a:defRPr>
      </a:lvl2pPr>
      <a:lvl3pPr marL="2141982" algn="l" defTabSz="2141982" rtl="0" eaLnBrk="1" latinLnBrk="0" hangingPunct="1">
        <a:defRPr sz="4217" kern="1200">
          <a:solidFill>
            <a:schemeClr val="tx1"/>
          </a:solidFill>
          <a:latin typeface="+mn-lt"/>
          <a:ea typeface="+mn-ea"/>
          <a:cs typeface="+mn-cs"/>
        </a:defRPr>
      </a:lvl3pPr>
      <a:lvl4pPr marL="3212973" algn="l" defTabSz="2141982" rtl="0" eaLnBrk="1" latinLnBrk="0" hangingPunct="1">
        <a:defRPr sz="4217" kern="1200">
          <a:solidFill>
            <a:schemeClr val="tx1"/>
          </a:solidFill>
          <a:latin typeface="+mn-lt"/>
          <a:ea typeface="+mn-ea"/>
          <a:cs typeface="+mn-cs"/>
        </a:defRPr>
      </a:lvl4pPr>
      <a:lvl5pPr marL="4283964" algn="l" defTabSz="2141982" rtl="0" eaLnBrk="1" latinLnBrk="0" hangingPunct="1">
        <a:defRPr sz="4217" kern="1200">
          <a:solidFill>
            <a:schemeClr val="tx1"/>
          </a:solidFill>
          <a:latin typeface="+mn-lt"/>
          <a:ea typeface="+mn-ea"/>
          <a:cs typeface="+mn-cs"/>
        </a:defRPr>
      </a:lvl5pPr>
      <a:lvl6pPr marL="5354955" algn="l" defTabSz="2141982" rtl="0" eaLnBrk="1" latinLnBrk="0" hangingPunct="1">
        <a:defRPr sz="4217" kern="1200">
          <a:solidFill>
            <a:schemeClr val="tx1"/>
          </a:solidFill>
          <a:latin typeface="+mn-lt"/>
          <a:ea typeface="+mn-ea"/>
          <a:cs typeface="+mn-cs"/>
        </a:defRPr>
      </a:lvl6pPr>
      <a:lvl7pPr marL="6425946" algn="l" defTabSz="2141982" rtl="0" eaLnBrk="1" latinLnBrk="0" hangingPunct="1">
        <a:defRPr sz="4217" kern="1200">
          <a:solidFill>
            <a:schemeClr val="tx1"/>
          </a:solidFill>
          <a:latin typeface="+mn-lt"/>
          <a:ea typeface="+mn-ea"/>
          <a:cs typeface="+mn-cs"/>
        </a:defRPr>
      </a:lvl7pPr>
      <a:lvl8pPr marL="7496937" algn="l" defTabSz="2141982" rtl="0" eaLnBrk="1" latinLnBrk="0" hangingPunct="1">
        <a:defRPr sz="4217" kern="1200">
          <a:solidFill>
            <a:schemeClr val="tx1"/>
          </a:solidFill>
          <a:latin typeface="+mn-lt"/>
          <a:ea typeface="+mn-ea"/>
          <a:cs typeface="+mn-cs"/>
        </a:defRPr>
      </a:lvl8pPr>
      <a:lvl9pPr marL="8567928" algn="l" defTabSz="2141982" rtl="0" eaLnBrk="1" latinLnBrk="0" hangingPunct="1">
        <a:defRPr sz="4217"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jpe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2F5FBDB7-7B0F-C23B-AFA2-FF038589DD4D}"/>
              </a:ext>
            </a:extLst>
          </p:cNvPr>
          <p:cNvSpPr txBox="1"/>
          <p:nvPr/>
        </p:nvSpPr>
        <p:spPr>
          <a:xfrm>
            <a:off x="457200" y="695366"/>
            <a:ext cx="8149771" cy="1569660"/>
          </a:xfrm>
          <a:prstGeom prst="rect">
            <a:avLst/>
          </a:prstGeom>
          <a:noFill/>
        </p:spPr>
        <p:txBody>
          <a:bodyPr wrap="square" rtlCol="0">
            <a:spAutoFit/>
          </a:bodyPr>
          <a:lstStyle/>
          <a:p>
            <a:r>
              <a:rPr lang="de-DE" sz="4800" dirty="0">
                <a:latin typeface="Open Sans SemiBold" pitchFamily="2" charset="0"/>
                <a:ea typeface="Open Sans SemiBold" pitchFamily="2" charset="0"/>
                <a:cs typeface="Open Sans SemiBold" pitchFamily="2" charset="0"/>
              </a:rPr>
              <a:t>Fakultät</a:t>
            </a:r>
          </a:p>
          <a:p>
            <a:r>
              <a:rPr lang="de-DE" sz="4800" dirty="0">
                <a:latin typeface="Open Sans SemiBold" pitchFamily="2" charset="0"/>
                <a:ea typeface="Open Sans SemiBold" pitchFamily="2" charset="0"/>
                <a:cs typeface="Open Sans SemiBold" pitchFamily="2" charset="0"/>
              </a:rPr>
              <a:t>Informatik/Mathematik</a:t>
            </a:r>
          </a:p>
        </p:txBody>
      </p:sp>
      <p:pic>
        <p:nvPicPr>
          <p:cNvPr id="3" name="Grafik 2">
            <a:extLst>
              <a:ext uri="{FF2B5EF4-FFF2-40B4-BE49-F238E27FC236}">
                <a16:creationId xmlns:a16="http://schemas.microsoft.com/office/drawing/2014/main" id="{027F8206-347E-72FB-C9A4-A5733739A4B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212138" y="-275771"/>
            <a:ext cx="13208000" cy="3396343"/>
          </a:xfrm>
          <a:prstGeom prst="rect">
            <a:avLst/>
          </a:prstGeom>
        </p:spPr>
      </p:pic>
      <p:sp>
        <p:nvSpPr>
          <p:cNvPr id="4" name="Textfeld 3">
            <a:extLst>
              <a:ext uri="{FF2B5EF4-FFF2-40B4-BE49-F238E27FC236}">
                <a16:creationId xmlns:a16="http://schemas.microsoft.com/office/drawing/2014/main" id="{916386CE-B921-B9E9-F342-5BC52F867D98}"/>
              </a:ext>
            </a:extLst>
          </p:cNvPr>
          <p:cNvSpPr txBox="1"/>
          <p:nvPr/>
        </p:nvSpPr>
        <p:spPr>
          <a:xfrm>
            <a:off x="2089944" y="2598992"/>
            <a:ext cx="17240250" cy="2154436"/>
          </a:xfrm>
          <a:prstGeom prst="rect">
            <a:avLst/>
          </a:prstGeom>
          <a:noFill/>
        </p:spPr>
        <p:txBody>
          <a:bodyPr wrap="square" rtlCol="0">
            <a:spAutoFit/>
          </a:bodyPr>
          <a:lstStyle/>
          <a:p>
            <a:pPr algn="ctr"/>
            <a:r>
              <a:rPr lang="de-DE" sz="8000" dirty="0">
                <a:latin typeface="Open Sans SemiBold" pitchFamily="2" charset="0"/>
                <a:ea typeface="Open Sans SemiBold" pitchFamily="2" charset="0"/>
                <a:cs typeface="Open Sans SemiBold" pitchFamily="2" charset="0"/>
              </a:rPr>
              <a:t>KIM</a:t>
            </a:r>
          </a:p>
          <a:p>
            <a:pPr algn="ctr"/>
            <a:r>
              <a:rPr lang="de-DE" sz="5400" dirty="0">
                <a:latin typeface="Open Sans SemiBold" pitchFamily="2" charset="0"/>
                <a:ea typeface="Open Sans SemiBold" pitchFamily="2" charset="0"/>
                <a:cs typeface="Open Sans SemiBold" pitchFamily="2" charset="0"/>
              </a:rPr>
              <a:t>Künstliche Intelligenz zur Multimediagenerierung</a:t>
            </a:r>
          </a:p>
        </p:txBody>
      </p:sp>
      <p:sp>
        <p:nvSpPr>
          <p:cNvPr id="5" name="Textfeld 4">
            <a:extLst>
              <a:ext uri="{FF2B5EF4-FFF2-40B4-BE49-F238E27FC236}">
                <a16:creationId xmlns:a16="http://schemas.microsoft.com/office/drawing/2014/main" id="{7E95CD3F-3AD2-BB54-94DB-DA1767A50984}"/>
              </a:ext>
            </a:extLst>
          </p:cNvPr>
          <p:cNvSpPr txBox="1"/>
          <p:nvPr/>
        </p:nvSpPr>
        <p:spPr>
          <a:xfrm>
            <a:off x="457200" y="28882226"/>
            <a:ext cx="4817857" cy="1200329"/>
          </a:xfrm>
          <a:prstGeom prst="rect">
            <a:avLst/>
          </a:prstGeom>
          <a:noFill/>
        </p:spPr>
        <p:txBody>
          <a:bodyPr wrap="none" rtlCol="0">
            <a:spAutoFit/>
          </a:bodyPr>
          <a:lstStyle/>
          <a:p>
            <a:r>
              <a:rPr lang="de-DE" sz="2400" dirty="0">
                <a:latin typeface="Open Sans Light" pitchFamily="2" charset="0"/>
                <a:ea typeface="Open Sans Light" pitchFamily="2" charset="0"/>
                <a:cs typeface="Open Sans Light" pitchFamily="2" charset="0"/>
              </a:rPr>
              <a:t>Prof. Dr. Torsten Munkelt</a:t>
            </a:r>
          </a:p>
          <a:p>
            <a:r>
              <a:rPr lang="de-DE" sz="2400" dirty="0">
                <a:latin typeface="Open Sans Light" pitchFamily="2" charset="0"/>
                <a:ea typeface="Open Sans Light" pitchFamily="2" charset="0"/>
                <a:cs typeface="Open Sans Light" pitchFamily="2" charset="0"/>
              </a:rPr>
              <a:t>HTW Dresden</a:t>
            </a:r>
          </a:p>
          <a:p>
            <a:r>
              <a:rPr lang="de-DE" sz="2400" dirty="0">
                <a:latin typeface="Open Sans Light" pitchFamily="2" charset="0"/>
                <a:ea typeface="Open Sans Light" pitchFamily="2" charset="0"/>
                <a:cs typeface="Open Sans Light" pitchFamily="2" charset="0"/>
              </a:rPr>
              <a:t>torsten.munkelt@htw-dresden.de</a:t>
            </a:r>
          </a:p>
        </p:txBody>
      </p:sp>
      <p:sp>
        <p:nvSpPr>
          <p:cNvPr id="6" name="Textfeld 5">
            <a:extLst>
              <a:ext uri="{FF2B5EF4-FFF2-40B4-BE49-F238E27FC236}">
                <a16:creationId xmlns:a16="http://schemas.microsoft.com/office/drawing/2014/main" id="{A60383DB-63B5-CA6F-EA39-DBC5C51E4E36}"/>
              </a:ext>
            </a:extLst>
          </p:cNvPr>
          <p:cNvSpPr txBox="1"/>
          <p:nvPr/>
        </p:nvSpPr>
        <p:spPr>
          <a:xfrm>
            <a:off x="5275057" y="28882226"/>
            <a:ext cx="4059381" cy="1200329"/>
          </a:xfrm>
          <a:prstGeom prst="rect">
            <a:avLst/>
          </a:prstGeom>
          <a:noFill/>
        </p:spPr>
        <p:txBody>
          <a:bodyPr wrap="none" rtlCol="0">
            <a:spAutoFit/>
          </a:bodyPr>
          <a:lstStyle/>
          <a:p>
            <a:r>
              <a:rPr lang="de-DE" sz="2400" dirty="0">
                <a:latin typeface="Open Sans Light" pitchFamily="2" charset="0"/>
                <a:ea typeface="Open Sans Light" pitchFamily="2" charset="0"/>
                <a:cs typeface="Open Sans Light" pitchFamily="2" charset="0"/>
              </a:rPr>
              <a:t>M. Sc. Paul Christ</a:t>
            </a:r>
          </a:p>
          <a:p>
            <a:r>
              <a:rPr lang="de-DE" sz="2400" dirty="0">
                <a:latin typeface="Open Sans Light" pitchFamily="2" charset="0"/>
                <a:ea typeface="Open Sans Light" pitchFamily="2" charset="0"/>
                <a:cs typeface="Open Sans Light" pitchFamily="2" charset="0"/>
              </a:rPr>
              <a:t>HTW Dresden</a:t>
            </a:r>
          </a:p>
          <a:p>
            <a:r>
              <a:rPr lang="de-DE" sz="2400" dirty="0">
                <a:latin typeface="Open Sans Light" pitchFamily="2" charset="0"/>
                <a:ea typeface="Open Sans Light" pitchFamily="2" charset="0"/>
                <a:cs typeface="Open Sans Light" pitchFamily="2" charset="0"/>
              </a:rPr>
              <a:t>paul.christ@htw-dresden.de</a:t>
            </a:r>
          </a:p>
        </p:txBody>
      </p:sp>
      <p:sp>
        <p:nvSpPr>
          <p:cNvPr id="8" name="Textfeld 7">
            <a:extLst>
              <a:ext uri="{FF2B5EF4-FFF2-40B4-BE49-F238E27FC236}">
                <a16:creationId xmlns:a16="http://schemas.microsoft.com/office/drawing/2014/main" id="{83B4A04D-F9AA-D4F6-1DBF-755AD39B8925}"/>
              </a:ext>
            </a:extLst>
          </p:cNvPr>
          <p:cNvSpPr txBox="1"/>
          <p:nvPr/>
        </p:nvSpPr>
        <p:spPr>
          <a:xfrm>
            <a:off x="9719255" y="28882225"/>
            <a:ext cx="4227696" cy="1200329"/>
          </a:xfrm>
          <a:prstGeom prst="rect">
            <a:avLst/>
          </a:prstGeom>
          <a:noFill/>
        </p:spPr>
        <p:txBody>
          <a:bodyPr wrap="none" rtlCol="0">
            <a:spAutoFit/>
          </a:bodyPr>
          <a:lstStyle/>
          <a:p>
            <a:r>
              <a:rPr lang="de-DE" sz="2400" dirty="0">
                <a:latin typeface="Open Sans Light" pitchFamily="2" charset="0"/>
                <a:ea typeface="Open Sans Light" pitchFamily="2" charset="0"/>
                <a:cs typeface="Open Sans Light" pitchFamily="2" charset="0"/>
              </a:rPr>
              <a:t>B.Sc. Oleg Bissing</a:t>
            </a:r>
          </a:p>
          <a:p>
            <a:r>
              <a:rPr lang="de-DE" sz="2400" dirty="0">
                <a:latin typeface="Open Sans Light" pitchFamily="2" charset="0"/>
                <a:ea typeface="Open Sans Light" pitchFamily="2" charset="0"/>
                <a:cs typeface="Open Sans Light" pitchFamily="2" charset="0"/>
              </a:rPr>
              <a:t>HTW Dresden</a:t>
            </a:r>
          </a:p>
          <a:p>
            <a:r>
              <a:rPr lang="de-DE" sz="2400" dirty="0">
                <a:latin typeface="Open Sans Light" pitchFamily="2" charset="0"/>
                <a:ea typeface="Open Sans Light" pitchFamily="2" charset="0"/>
                <a:cs typeface="Open Sans Light" pitchFamily="2" charset="0"/>
              </a:rPr>
              <a:t>oleg.bissing@htw-dresden.de</a:t>
            </a:r>
          </a:p>
        </p:txBody>
      </p:sp>
      <p:pic>
        <p:nvPicPr>
          <p:cNvPr id="9" name="Grafik 8">
            <a:extLst>
              <a:ext uri="{FF2B5EF4-FFF2-40B4-BE49-F238E27FC236}">
                <a16:creationId xmlns:a16="http://schemas.microsoft.com/office/drawing/2014/main" id="{D0D4F3FC-020C-0C53-BEEE-B9A696253D5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563599" y="28419926"/>
            <a:ext cx="8263597" cy="2124925"/>
          </a:xfrm>
          <a:prstGeom prst="rect">
            <a:avLst/>
          </a:prstGeom>
        </p:spPr>
      </p:pic>
      <p:grpSp>
        <p:nvGrpSpPr>
          <p:cNvPr id="24" name="Gruppieren 23">
            <a:extLst>
              <a:ext uri="{FF2B5EF4-FFF2-40B4-BE49-F238E27FC236}">
                <a16:creationId xmlns:a16="http://schemas.microsoft.com/office/drawing/2014/main" id="{0CC3F620-E731-3B2E-D563-E68C15FC4FE1}"/>
              </a:ext>
            </a:extLst>
          </p:cNvPr>
          <p:cNvGrpSpPr/>
          <p:nvPr/>
        </p:nvGrpSpPr>
        <p:grpSpPr>
          <a:xfrm>
            <a:off x="1662470" y="10095831"/>
            <a:ext cx="18078810" cy="18092946"/>
            <a:chOff x="1677731" y="10670610"/>
            <a:chExt cx="18078810" cy="18092946"/>
          </a:xfrm>
          <a:effectLst>
            <a:outerShdw blurRad="50800" dist="38100" algn="br" rotWithShape="0">
              <a:prstClr val="black">
                <a:alpha val="40000"/>
              </a:prstClr>
            </a:outerShdw>
          </a:effectLst>
        </p:grpSpPr>
        <p:pic>
          <p:nvPicPr>
            <p:cNvPr id="11" name="Grafik 10">
              <a:extLst>
                <a:ext uri="{FF2B5EF4-FFF2-40B4-BE49-F238E27FC236}">
                  <a16:creationId xmlns:a16="http://schemas.microsoft.com/office/drawing/2014/main" id="{3783574A-1D53-64C7-F2FB-5F5AAB892A4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08255" y="10670610"/>
              <a:ext cx="9032337" cy="9046473"/>
            </a:xfrm>
            <a:prstGeom prst="rect">
              <a:avLst/>
            </a:prstGeom>
            <a:scene3d>
              <a:camera prst="orthographicFront"/>
              <a:lightRig rig="threePt" dir="t"/>
            </a:scene3d>
            <a:sp3d>
              <a:bevelT w="165100" prst="coolSlant"/>
            </a:sp3d>
          </p:spPr>
        </p:pic>
        <p:pic>
          <p:nvPicPr>
            <p:cNvPr id="15" name="Grafik 14">
              <a:extLst>
                <a:ext uri="{FF2B5EF4-FFF2-40B4-BE49-F238E27FC236}">
                  <a16:creationId xmlns:a16="http://schemas.microsoft.com/office/drawing/2014/main" id="{61EA0569-A8FF-166B-DDC3-1F492C9F9C4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10068" y="10670610"/>
              <a:ext cx="9046473" cy="9046473"/>
            </a:xfrm>
            <a:prstGeom prst="rect">
              <a:avLst/>
            </a:prstGeom>
            <a:scene3d>
              <a:camera prst="orthographicFront"/>
              <a:lightRig rig="threePt" dir="t"/>
            </a:scene3d>
            <a:sp3d>
              <a:bevelT w="165100" prst="coolSlant"/>
            </a:sp3d>
          </p:spPr>
        </p:pic>
        <p:pic>
          <p:nvPicPr>
            <p:cNvPr id="17" name="Grafik 16">
              <a:extLst>
                <a:ext uri="{FF2B5EF4-FFF2-40B4-BE49-F238E27FC236}">
                  <a16:creationId xmlns:a16="http://schemas.microsoft.com/office/drawing/2014/main" id="{7CF99616-BE61-38E8-18E6-CE51B31F937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77731" y="19717083"/>
              <a:ext cx="9046473" cy="9046473"/>
            </a:xfrm>
            <a:prstGeom prst="rect">
              <a:avLst/>
            </a:prstGeom>
            <a:scene3d>
              <a:camera prst="orthographicFront"/>
              <a:lightRig rig="threePt" dir="t"/>
            </a:scene3d>
            <a:sp3d>
              <a:bevelT w="165100" prst="coolSlant"/>
            </a:sp3d>
          </p:spPr>
        </p:pic>
      </p:grpSp>
      <p:sp>
        <p:nvSpPr>
          <p:cNvPr id="25" name="Rechteck 24">
            <a:extLst>
              <a:ext uri="{FF2B5EF4-FFF2-40B4-BE49-F238E27FC236}">
                <a16:creationId xmlns:a16="http://schemas.microsoft.com/office/drawing/2014/main" id="{1F48CC40-959D-359A-5502-6C6E716657D6}"/>
              </a:ext>
            </a:extLst>
          </p:cNvPr>
          <p:cNvSpPr/>
          <p:nvPr/>
        </p:nvSpPr>
        <p:spPr>
          <a:xfrm>
            <a:off x="1662470" y="5405188"/>
            <a:ext cx="18078810" cy="4228346"/>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26" name="Textfeld 25">
            <a:extLst>
              <a:ext uri="{FF2B5EF4-FFF2-40B4-BE49-F238E27FC236}">
                <a16:creationId xmlns:a16="http://schemas.microsoft.com/office/drawing/2014/main" id="{F92D897A-82AF-DF6F-5B6A-1E65C062933D}"/>
              </a:ext>
            </a:extLst>
          </p:cNvPr>
          <p:cNvSpPr txBox="1"/>
          <p:nvPr/>
        </p:nvSpPr>
        <p:spPr>
          <a:xfrm>
            <a:off x="1692993" y="5446877"/>
            <a:ext cx="18078810" cy="2800767"/>
          </a:xfrm>
          <a:prstGeom prst="rect">
            <a:avLst/>
          </a:prstGeom>
          <a:noFill/>
        </p:spPr>
        <p:txBody>
          <a:bodyPr wrap="square" rtlCol="0">
            <a:spAutoFit/>
          </a:bodyPr>
          <a:lstStyle/>
          <a:p>
            <a:pPr algn="just"/>
            <a:r>
              <a:rPr lang="de-DE" sz="4400" dirty="0"/>
              <a:t>Entdecken Sie die grenzenlose Kreativität der Zukunft! Tauche ein in eine Welt, in der künstliche Intelligenz es ermöglicht, beeindruckende Bilder und Videos, packende Geschichten und mitreißende Musik zu erschaffen. Aber das ist noch nicht alles – klone sogar deine eigene Stimme und erreiche neue Dimensionen</a:t>
            </a:r>
            <a:endParaRPr lang="de-DE" sz="4400" b="1" dirty="0"/>
          </a:p>
        </p:txBody>
      </p:sp>
      <p:sp>
        <p:nvSpPr>
          <p:cNvPr id="27" name="Textfeld 26">
            <a:extLst>
              <a:ext uri="{FF2B5EF4-FFF2-40B4-BE49-F238E27FC236}">
                <a16:creationId xmlns:a16="http://schemas.microsoft.com/office/drawing/2014/main" id="{2476F1E5-6924-080F-D5F7-AE8B35AFB04E}"/>
              </a:ext>
            </a:extLst>
          </p:cNvPr>
          <p:cNvSpPr txBox="1"/>
          <p:nvPr/>
        </p:nvSpPr>
        <p:spPr>
          <a:xfrm>
            <a:off x="1692993" y="8091030"/>
            <a:ext cx="18078810" cy="1446550"/>
          </a:xfrm>
          <a:prstGeom prst="rect">
            <a:avLst/>
          </a:prstGeom>
          <a:noFill/>
        </p:spPr>
        <p:txBody>
          <a:bodyPr wrap="square" rtlCol="0">
            <a:spAutoFit/>
          </a:bodyPr>
          <a:lstStyle/>
          <a:p>
            <a:pPr algn="ctr"/>
            <a:r>
              <a:rPr lang="de-DE" sz="4400" dirty="0"/>
              <a:t>der kreativen Entfaltung.</a:t>
            </a:r>
            <a:br>
              <a:rPr lang="de-DE" sz="4400" dirty="0"/>
            </a:br>
            <a:r>
              <a:rPr lang="de-DE" sz="4400" dirty="0"/>
              <a:t>				</a:t>
            </a:r>
            <a:r>
              <a:rPr lang="de-DE" sz="4400" b="1" dirty="0"/>
              <a:t>Werde zum Schöpfer deiner eigenen multimedialen Werke!</a:t>
            </a:r>
          </a:p>
        </p:txBody>
      </p:sp>
      <p:pic>
        <p:nvPicPr>
          <p:cNvPr id="10" name="Grafik 9">
            <a:extLst>
              <a:ext uri="{FF2B5EF4-FFF2-40B4-BE49-F238E27FC236}">
                <a16:creationId xmlns:a16="http://schemas.microsoft.com/office/drawing/2014/main" id="{3C080035-6D71-4D62-D706-28FF002B1A5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725331" y="19142304"/>
            <a:ext cx="9046473" cy="9046473"/>
          </a:xfrm>
          <a:prstGeom prst="rect">
            <a:avLst/>
          </a:prstGeom>
          <a:scene3d>
            <a:camera prst="orthographicFront"/>
            <a:lightRig rig="threePt" dir="t"/>
          </a:scene3d>
          <a:sp3d>
            <a:bevelT w="114300" prst="artDeco"/>
          </a:sp3d>
        </p:spPr>
      </p:pic>
    </p:spTree>
    <p:extLst>
      <p:ext uri="{BB962C8B-B14F-4D97-AF65-F5344CB8AC3E}">
        <p14:creationId xmlns:p14="http://schemas.microsoft.com/office/powerpoint/2010/main" val="135009471"/>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 2013 - 2022</Template>
  <TotalTime>0</TotalTime>
  <Words>121</Words>
  <Application>Microsoft Office PowerPoint</Application>
  <PresentationFormat>Benutzerdefiniert</PresentationFormat>
  <Paragraphs>15</Paragraphs>
  <Slides>1</Slides>
  <Notes>0</Notes>
  <HiddenSlides>0</HiddenSlides>
  <MMClips>0</MMClips>
  <ScaleCrop>false</ScaleCrop>
  <HeadingPairs>
    <vt:vector size="6" baseType="variant">
      <vt:variant>
        <vt:lpstr>Verwendete Schriftarten</vt:lpstr>
      </vt:variant>
      <vt:variant>
        <vt:i4>5</vt:i4>
      </vt:variant>
      <vt:variant>
        <vt:lpstr>Design</vt:lpstr>
      </vt:variant>
      <vt:variant>
        <vt:i4>1</vt:i4>
      </vt:variant>
      <vt:variant>
        <vt:lpstr>Folientitel</vt:lpstr>
      </vt:variant>
      <vt:variant>
        <vt:i4>1</vt:i4>
      </vt:variant>
    </vt:vector>
  </HeadingPairs>
  <TitlesOfParts>
    <vt:vector size="7" baseType="lpstr">
      <vt:lpstr>Arial</vt:lpstr>
      <vt:lpstr>Calibri</vt:lpstr>
      <vt:lpstr>Calibri Light</vt:lpstr>
      <vt:lpstr>Open Sans Light</vt:lpstr>
      <vt:lpstr>Open Sans SemiBold</vt:lpstr>
      <vt:lpstr>Office</vt:lpstr>
      <vt:lpstr>PowerPoint-Präsentation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Paul Christ</dc:creator>
  <cp:lastModifiedBy>Paul Christ</cp:lastModifiedBy>
  <cp:revision>4</cp:revision>
  <dcterms:created xsi:type="dcterms:W3CDTF">2023-06-22T06:27:10Z</dcterms:created>
  <dcterms:modified xsi:type="dcterms:W3CDTF">2023-06-22T14:50:05Z</dcterms:modified>
</cp:coreProperties>
</file>